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 showGuides="1">
      <p:cViewPr varScale="1">
        <p:scale>
          <a:sx n="117" d="100"/>
          <a:sy n="117" d="100"/>
        </p:scale>
        <p:origin x="156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17F953-F5DF-47C7-B14A-7BC20119C431}" type="datetimeFigureOut">
              <a:rPr lang="pt-PT" smtClean="0"/>
              <a:t>02/10/2018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2CE00A-8A4F-4A82-A8DE-F00A7F94B1BB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761947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 smtClean="0"/>
              <a:t>Clique para editar o estilo do subtítulo do Modelo Global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CONGRESSO IBERO-LATINO-AMERICANO EM SEGURANÇA CONTRA INCÊNDIOS – 5 CILASCI PORTO, 15 A 17 DE JULHO DE 2019</a:t>
            </a: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0E84B-A6D3-4230-B2A5-FF63C6DEDCF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286927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CONGRESSO IBERO-LATINO-AMERICANO EM SEGURANÇA CONTRA INCÊNDIOS – 5 CILASCI PORTO, 15 A 17 DE JULHO DE 2019</a:t>
            </a: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0E84B-A6D3-4230-B2A5-FF63C6DEDCF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002047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CONGRESSO IBERO-LATINO-AMERICANO EM SEGURANÇA CONTRA INCÊNDIOS – 5 CILASCI PORTO, 15 A 17 DE JULHO DE 2019</a:t>
            </a: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0E84B-A6D3-4230-B2A5-FF63C6DEDCF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345507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t-PT" dirty="0" smtClean="0"/>
              <a:t>CLIQUE PARA EDITAR O ESTILO</a:t>
            </a:r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pt-PT" dirty="0" smtClean="0"/>
              <a:t>Editar os estilos de texto do Modelo Global</a:t>
            </a:r>
          </a:p>
          <a:p>
            <a:pPr lvl="1"/>
            <a:r>
              <a:rPr lang="pt-PT" dirty="0" smtClean="0"/>
              <a:t>Segundo nível</a:t>
            </a:r>
          </a:p>
          <a:p>
            <a:pPr lvl="2"/>
            <a:r>
              <a:rPr lang="pt-PT" dirty="0" smtClean="0"/>
              <a:t>Terceiro nível</a:t>
            </a:r>
          </a:p>
          <a:p>
            <a:pPr lvl="3"/>
            <a:r>
              <a:rPr lang="pt-PT" dirty="0" smtClean="0"/>
              <a:t>Quarto nível</a:t>
            </a:r>
          </a:p>
          <a:p>
            <a:pPr lvl="4"/>
            <a:r>
              <a:rPr lang="pt-PT" dirty="0" smtClean="0"/>
              <a:t>Quinto nível</a:t>
            </a:r>
            <a:endParaRPr lang="pt-PT" dirty="0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7315200" cy="365125"/>
          </a:xfrm>
        </p:spPr>
        <p:txBody>
          <a:bodyPr/>
          <a:lstStyle>
            <a:lvl1pPr algn="l">
              <a:defRPr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t-PT" dirty="0" smtClean="0"/>
              <a:t>CONGRESSO IBERO-LATINO-AMERICANO EM SEGURANÇA CONTRA INCÊNDIOS – 5 CILASCI</a:t>
            </a:r>
          </a:p>
          <a:p>
            <a:r>
              <a:rPr lang="pt-PT" dirty="0" smtClean="0">
                <a:solidFill>
                  <a:srgbClr val="FF0000"/>
                </a:solidFill>
              </a:rPr>
              <a:t>PORTO, 15 A 17 DE JULHO DE 2019</a:t>
            </a:r>
            <a:endParaRPr lang="pt-PT" dirty="0">
              <a:solidFill>
                <a:srgbClr val="FF0000"/>
              </a:solidFill>
            </a:endParaRPr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>
            <a:off x="10813774" y="6356350"/>
            <a:ext cx="540026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C50E84B-A6D3-4230-B2A5-FF63C6DEDCF9}" type="slidenum">
              <a:rPr lang="pt-PT" smtClean="0"/>
              <a:pPr/>
              <a:t>‹nº›</a:t>
            </a:fld>
            <a:endParaRPr lang="pt-PT"/>
          </a:p>
        </p:txBody>
      </p:sp>
      <p:pic>
        <p:nvPicPr>
          <p:cNvPr id="7" name="Imagem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0094" y="6294278"/>
            <a:ext cx="983107" cy="489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7733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CONGRESSO IBERO-LATINO-AMERICANO EM SEGURANÇA CONTRA INCÊNDIOS – 5 CILASCI PORTO, 15 A 17 DE JULHO DE 2019</a:t>
            </a: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0E84B-A6D3-4230-B2A5-FF63C6DEDCF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571364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CONGRESSO IBERO-LATINO-AMERICANO EM SEGURANÇA CONTRA INCÊNDIOS – 5 CILASCI PORTO, 15 A 17 DE JULHO DE 2019</a:t>
            </a:r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0E84B-A6D3-4230-B2A5-FF63C6DEDCF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76239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Marcador de Posição de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5" name="Marcador de Posição do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6" name="Marcador de Posição de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7" name="Marcador de Posição d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8" name="Marcador de Posição do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CONGRESSO IBERO-LATINO-AMERICANO EM SEGURANÇA CONTRA INCÊNDIOS – 5 CILASCI PORTO, 15 A 17 DE JULHO DE 2019</a:t>
            </a:r>
            <a:endParaRPr lang="pt-PT"/>
          </a:p>
        </p:txBody>
      </p:sp>
      <p:sp>
        <p:nvSpPr>
          <p:cNvPr id="9" name="Marcador de Posição do Número do Diapositivo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0E84B-A6D3-4230-B2A5-FF63C6DEDCF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598490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CONGRESSO IBERO-LATINO-AMERICANO EM SEGURANÇA CONTRA INCÊNDIOS – 5 CILASCI PORTO, 15 A 17 DE JULHO DE 2019</a:t>
            </a:r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0E84B-A6D3-4230-B2A5-FF63C6DEDCF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384656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CONGRESSO IBERO-LATINO-AMERICANO EM SEGURANÇA CONTRA INCÊNDIOS – 5 CILASCI PORTO, 15 A 17 DE JULHO DE 2019</a:t>
            </a:r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0E84B-A6D3-4230-B2A5-FF63C6DEDCF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4810805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CONGRESSO IBERO-LATINO-AMERICANO EM SEGURANÇA CONTRA INCÊNDIOS – 5 CILASCI PORTO, 15 A 17 DE JULHO DE 2019</a:t>
            </a:r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0E84B-A6D3-4230-B2A5-FF63C6DEDCF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237465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5" name="Marcador de Posição d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CONGRESSO IBERO-LATINO-AMERICANO EM SEGURANÇA CONTRA INCÊNDIOS – 5 CILASCI PORTO, 15 A 17 DE JULHO DE 2019</a:t>
            </a:r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0E84B-A6D3-4230-B2A5-FF63C6DEDCF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829616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 smtClean="0"/>
              <a:t>Clique para editar o estilo</a:t>
            </a:r>
            <a:endParaRPr lang="pt-PT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4" name="Marcador de Posição d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5" name="Marcador de Posição do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t-PT" smtClean="0"/>
              <a:t>CONGRESSO IBERO-LATINO-AMERICANO EM SEGURANÇA CONTRA INCÊNDIOS – 5 CILASCI PORTO, 15 A 17 DE JULHO DE 2019</a:t>
            </a:r>
            <a:endParaRPr lang="pt-PT"/>
          </a:p>
        </p:txBody>
      </p:sp>
      <p:sp>
        <p:nvSpPr>
          <p:cNvPr id="6" name="Marcador de Posição do Número do Diapositivo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50E84B-A6D3-4230-B2A5-FF63C6DEDCF9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13751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3856"/>
            <a:ext cx="9144000" cy="2387600"/>
          </a:xfrm>
        </p:spPr>
        <p:txBody>
          <a:bodyPr anchor="ctr" anchorCtr="0">
            <a:normAutofit/>
          </a:bodyPr>
          <a:lstStyle/>
          <a:p>
            <a:r>
              <a:rPr lang="pt-PT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TÍTULO</a:t>
            </a:r>
            <a:endParaRPr lang="pt-PT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45671" y="3602038"/>
            <a:ext cx="10700658" cy="1993692"/>
          </a:xfrm>
        </p:spPr>
        <p:txBody>
          <a:bodyPr>
            <a:noAutofit/>
          </a:bodyPr>
          <a:lstStyle/>
          <a:p>
            <a:r>
              <a:rPr lang="en-GB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Autor</a:t>
            </a:r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 1, </a:t>
            </a:r>
            <a:r>
              <a:rPr lang="en-GB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Autor</a:t>
            </a:r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 2, </a:t>
            </a:r>
            <a:r>
              <a:rPr lang="en-GB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Autor</a:t>
            </a:r>
            <a:r>
              <a:rPr lang="en-GB" b="1" dirty="0" smtClean="0">
                <a:latin typeface="Arial" panose="020B0604020202020204" pitchFamily="34" charset="0"/>
                <a:cs typeface="Arial" panose="020B0604020202020204" pitchFamily="34" charset="0"/>
              </a:rPr>
              <a:t> 3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Congresso </a:t>
            </a:r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Ibero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Latino Americano </a:t>
            </a:r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em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 Segurança Contra </a:t>
            </a:r>
            <a:r>
              <a:rPr lang="en-GB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Incêndios</a:t>
            </a:r>
            <a:endParaRPr lang="en-GB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Porto</a:t>
            </a:r>
          </a:p>
          <a:p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Portugal </a:t>
            </a:r>
          </a:p>
          <a:p>
            <a:endParaRPr lang="pt-PT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669" b="30304"/>
          <a:stretch/>
        </p:blipFill>
        <p:spPr>
          <a:xfrm>
            <a:off x="2994117" y="5595730"/>
            <a:ext cx="3101883" cy="1210582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5280" y="5718973"/>
            <a:ext cx="1749166" cy="9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87539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0E84B-A6D3-4230-B2A5-FF63C6DEDCF9}" type="slidenum">
              <a:rPr lang="pt-PT" smtClean="0"/>
              <a:pPr/>
              <a:t>2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CONGRESSO IBERO-LATINO-AMERICANO EM SEGURANÇA CONTRA INCÊNDIOS – 5 CILASCI</a:t>
            </a:r>
          </a:p>
          <a:p>
            <a:r>
              <a:rPr lang="pt-PT" smtClean="0">
                <a:solidFill>
                  <a:srgbClr val="FF0000"/>
                </a:solidFill>
              </a:rPr>
              <a:t>PORTO, 15 A 17 DE JULHO DE 2019</a:t>
            </a:r>
            <a:endParaRPr lang="pt-PT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3352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0E84B-A6D3-4230-B2A5-FF63C6DEDCF9}" type="slidenum">
              <a:rPr lang="pt-PT" smtClean="0"/>
              <a:pPr/>
              <a:t>3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CONGRESSO IBERO-LATINO-AMERICANO EM SEGURANÇA CONTRA INCÊNDIOS – 5 CILASCI</a:t>
            </a:r>
          </a:p>
          <a:p>
            <a:r>
              <a:rPr lang="pt-PT" smtClean="0">
                <a:solidFill>
                  <a:srgbClr val="FF0000"/>
                </a:solidFill>
              </a:rPr>
              <a:t>PORTO, 15 A 17 DE JULHO DE 2019</a:t>
            </a:r>
            <a:endParaRPr lang="pt-PT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18586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5" name="Marcador de Posição do Número do Diapositivo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50E84B-A6D3-4230-B2A5-FF63C6DEDCF9}" type="slidenum">
              <a:rPr lang="pt-PT" smtClean="0"/>
              <a:pPr/>
              <a:t>4</a:t>
            </a:fld>
            <a:endParaRPr lang="pt-PT"/>
          </a:p>
        </p:txBody>
      </p:sp>
      <p:sp>
        <p:nvSpPr>
          <p:cNvPr id="4" name="Marcador de Posição do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t-PT" smtClean="0"/>
              <a:t>CONGRESSO IBERO-LATINO-AMERICANO EM SEGURANÇA CONTRA INCÊNDIOS – 5 CILASCI</a:t>
            </a:r>
          </a:p>
          <a:p>
            <a:r>
              <a:rPr lang="pt-PT" smtClean="0">
                <a:solidFill>
                  <a:srgbClr val="FF0000"/>
                </a:solidFill>
              </a:rPr>
              <a:t>PORTO, 15 A 17 DE JULHO DE 2019</a:t>
            </a:r>
            <a:endParaRPr lang="pt-PT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78790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76</Words>
  <Application>Microsoft Office PowerPoint</Application>
  <PresentationFormat>Ecrã Panorâmico</PresentationFormat>
  <Paragraphs>14</Paragraphs>
  <Slides>4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do Office</vt:lpstr>
      <vt:lpstr>TÍTULO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</dc:title>
  <dc:creator>Paulo Piloto</dc:creator>
  <cp:lastModifiedBy>Paulo Piloto</cp:lastModifiedBy>
  <cp:revision>6</cp:revision>
  <dcterms:created xsi:type="dcterms:W3CDTF">2018-10-01T23:00:16Z</dcterms:created>
  <dcterms:modified xsi:type="dcterms:W3CDTF">2018-10-01T23:26:57Z</dcterms:modified>
</cp:coreProperties>
</file>