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1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7F953-F5DF-47C7-B14A-7BC20119C431}" type="datetimeFigureOut">
              <a:rPr lang="pt-PT" smtClean="0"/>
              <a:t>02/10/2018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CE00A-8A4F-4A82-A8DE-F00A7F94B1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6194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CONGRESO IBERO-LATINO AMERICANO DE SEGURIDAD CONTRA INCENDIOS – 5 CILASCI OPORTO, 15 AL 17 DE JULIO DE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692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CONGRESO IBERO-LATINO AMERICANO DE SEGURIDAD CONTRA INCENDIOS – 5 CILASCI OPORTO, 15 AL 17 DE JULIO DE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204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CONGRESO IBERO-LATINO AMERICANO DE SEGURIDAD CONTRA INCENDIOS – 5 CILASCI OPORTO, 15 AL 17 DE JULIO DE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455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 smtClean="0"/>
              <a:t>CLIQUE PARA EDITAR O ESTILO</a:t>
            </a:r>
            <a:endParaRPr lang="en-GB" noProof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smtClean="0"/>
              <a:t>Editar os estilos de texto do Modelo Global</a:t>
            </a:r>
          </a:p>
          <a:p>
            <a:pPr lvl="1"/>
            <a:r>
              <a:rPr lang="en-GB" noProof="0" smtClean="0"/>
              <a:t>Segundo nível</a:t>
            </a:r>
          </a:p>
          <a:p>
            <a:pPr lvl="2"/>
            <a:r>
              <a:rPr lang="en-GB" noProof="0" smtClean="0"/>
              <a:t>Terceiro nível</a:t>
            </a:r>
          </a:p>
          <a:p>
            <a:pPr lvl="3"/>
            <a:r>
              <a:rPr lang="en-GB" noProof="0" smtClean="0"/>
              <a:t>Quarto nível</a:t>
            </a:r>
          </a:p>
          <a:p>
            <a:pPr lvl="4"/>
            <a:r>
              <a:rPr lang="en-GB" noProof="0" smtClean="0"/>
              <a:t>Quinto nível</a:t>
            </a:r>
            <a:endParaRPr lang="en-GB" noProof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CONGRESO IBERO-LATINO AMERICANO DE SEGURIDAD CONTRA INCENDIOS – 5 CILASCI </a:t>
            </a:r>
            <a:r>
              <a:rPr lang="es-ES" dirty="0" smtClean="0">
                <a:solidFill>
                  <a:srgbClr val="FF0000"/>
                </a:solidFill>
              </a:rPr>
              <a:t>OPORTO, 15 AL 17 DE JULIO DE 2019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10813774" y="6356350"/>
            <a:ext cx="540026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50E84B-A6D3-4230-B2A5-FF63C6DEDCF9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094" y="6294278"/>
            <a:ext cx="983107" cy="48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3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CONGRESO IBERO-LATINO AMERICANO DE SEGURIDAD CONTRA INCENDIOS – 5 CILASCI OPORTO, 15 AL 17 DE JULIO DE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136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CONGRESO IBERO-LATINO AMERICANO DE SEGURIDAD CONTRA INCENDIOS – 5 CILASCI OPORTO, 15 AL 17 DE JULIO DE 2019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623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CONGRESO IBERO-LATINO AMERICANO DE SEGURIDAD CONTRA INCENDIOS – 5 CILASCI OPORTO, 15 AL 17 DE JULIO DE 2019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9849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CONGRESO IBERO-LATINO AMERICANO DE SEGURIDAD CONTRA INCENDIOS – 5 CILASCI OPORTO, 15 AL 17 DE JULIO DE 2019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465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CONGRESO IBERO-LATINO AMERICANO DE SEGURIDAD CONTRA INCENDIOS – 5 CILASCI OPORTO, 15 AL 17 DE JULIO DE 2019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108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CONGRESO IBERO-LATINO AMERICANO DE SEGURIDAD CONTRA INCENDIOS – 5 CILASCI OPORTO, 15 AL 17 DE JULIO DE 2019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3746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CONGRESO IBERO-LATINO AMERICANO DE SEGURIDAD CONTRA INCENDIOS – 5 CILASCI OPORTO, 15 AL 17 DE JULIO DE 2019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961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CONGRESO IBERO-LATINO AMERICANO DE SEGURIDAD CONTRA INCENDIOS – 5 CILASCI OPORTO, 15 AL 17 DE JULIO DE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75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856"/>
            <a:ext cx="9144000" cy="2387600"/>
          </a:xfrm>
        </p:spPr>
        <p:txBody>
          <a:bodyPr anchor="ctr" anchorCtr="0">
            <a:normAutofit/>
          </a:bodyPr>
          <a:lstStyle/>
          <a:p>
            <a:r>
              <a:rPr lang="es-E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TITULO</a:t>
            </a:r>
            <a:endParaRPr lang="es-E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45671" y="3602038"/>
            <a:ext cx="10700658" cy="1993692"/>
          </a:xfrm>
        </p:spPr>
        <p:txBody>
          <a:bodyPr>
            <a:noAutofit/>
          </a:bodyPr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 1, Autor 2, Autor 3</a:t>
            </a:r>
          </a:p>
          <a:p>
            <a:r>
              <a:rPr lang="es-ES" dirty="0" smtClean="0"/>
              <a:t>Congreso Ibero-Latino Americano de Seguridad Contra Incendios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orto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Portugal </a:t>
            </a:r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69" b="30304"/>
          <a:stretch/>
        </p:blipFill>
        <p:spPr>
          <a:xfrm>
            <a:off x="2994117" y="5595730"/>
            <a:ext cx="3101883" cy="121058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280" y="5718973"/>
            <a:ext cx="1749166" cy="9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75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pPr/>
              <a:t>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CONGRESO IBERO-LATINO AMERICANO DE SEGURIDAD CONTRA INCENDIOS – 5 CILASCI </a:t>
            </a:r>
            <a:r>
              <a:rPr lang="es-ES" smtClean="0">
                <a:solidFill>
                  <a:srgbClr val="FF0000"/>
                </a:solidFill>
              </a:rPr>
              <a:t>OPORTO, 15 AL 17 DE JULIO DE 2019</a:t>
            </a:r>
            <a:endParaRPr lang="pt-P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3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pPr/>
              <a:t>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CONGRESO IBERO-LATINO AMERICANO DE SEGURIDAD CONTRA INCENDIOS – 5 CILASCI </a:t>
            </a:r>
            <a:r>
              <a:rPr lang="es-ES" smtClean="0">
                <a:solidFill>
                  <a:srgbClr val="FF0000"/>
                </a:solidFill>
              </a:rPr>
              <a:t>OPORTO, 15 AL 17 DE JULIO DE 2019</a:t>
            </a:r>
            <a:endParaRPr lang="pt-P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858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pPr/>
              <a:t>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CONGRESO IBERO-LATINO AMERICANO DE SEGURIDAD CONTRA INCENDIOS – 5 CILASCI </a:t>
            </a:r>
            <a:r>
              <a:rPr lang="es-ES" smtClean="0">
                <a:solidFill>
                  <a:srgbClr val="FF0000"/>
                </a:solidFill>
              </a:rPr>
              <a:t>OPORTO, 15 AL 17 DE JULIO DE 2019</a:t>
            </a:r>
            <a:endParaRPr lang="pt-P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879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78</Words>
  <Application>Microsoft Office PowerPoint</Application>
  <PresentationFormat>Ecrã Panorâmico</PresentationFormat>
  <Paragraphs>11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TITULO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Paulo Piloto</dc:creator>
  <cp:lastModifiedBy>Paulo Piloto</cp:lastModifiedBy>
  <cp:revision>18</cp:revision>
  <dcterms:created xsi:type="dcterms:W3CDTF">2018-10-01T23:00:16Z</dcterms:created>
  <dcterms:modified xsi:type="dcterms:W3CDTF">2018-10-01T23:24:30Z</dcterms:modified>
</cp:coreProperties>
</file>