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117" d="100"/>
          <a:sy n="117" d="100"/>
        </p:scale>
        <p:origin x="15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17F953-F5DF-47C7-B14A-7BC20119C431}" type="datetimeFigureOut">
              <a:rPr lang="pt-PT" smtClean="0"/>
              <a:t>02/10/2018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CE00A-8A4F-4A82-A8DE-F00A7F94B1B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76194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Clique para editar o estilo do subtítulo do Modelo Global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IBERIAN-LATIN-AMERICAN CONGRESS ON FIRE SAFETY – 5 CILASCI OPORTO, 15 TO 17 JULY 2019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E84B-A6D3-4230-B2A5-FF63C6DEDC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86927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IBERIAN-LATIN-AMERICAN CONGRESS ON FIRE SAFETY – 5 CILASCI OPORTO, 15 TO 17 JULY 2019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E84B-A6D3-4230-B2A5-FF63C6DEDC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02047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IBERIAN-LATIN-AMERICAN CONGRESS ON FIRE SAFETY – 5 CILASCI OPORTO, 15 TO 17 JULY 2019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E84B-A6D3-4230-B2A5-FF63C6DEDC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34550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noProof="0" smtClean="0"/>
              <a:t>CLIQUE PARA EDITAR O ESTILO</a:t>
            </a:r>
            <a:endParaRPr lang="en-GB" noProof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noProof="0" smtClean="0"/>
              <a:t>Editar os estilos de texto do Modelo Global</a:t>
            </a:r>
          </a:p>
          <a:p>
            <a:pPr lvl="1"/>
            <a:r>
              <a:rPr lang="en-GB" noProof="0" smtClean="0"/>
              <a:t>Segundo nível</a:t>
            </a:r>
          </a:p>
          <a:p>
            <a:pPr lvl="2"/>
            <a:r>
              <a:rPr lang="en-GB" noProof="0" smtClean="0"/>
              <a:t>Terceiro nível</a:t>
            </a:r>
          </a:p>
          <a:p>
            <a:pPr lvl="3"/>
            <a:r>
              <a:rPr lang="en-GB" noProof="0" smtClean="0"/>
              <a:t>Quarto nível</a:t>
            </a:r>
          </a:p>
          <a:p>
            <a:pPr lvl="4"/>
            <a:r>
              <a:rPr lang="en-GB" noProof="0" smtClean="0"/>
              <a:t>Quinto nível</a:t>
            </a:r>
            <a:endParaRPr lang="en-GB" noProof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IBERIAN-LATIN-AMERICAN CONGRESS ON FIRE SAFETY</a:t>
            </a:r>
            <a:r>
              <a:rPr lang="pt-PT" dirty="0" smtClean="0"/>
              <a:t> – 5 CILASCI</a:t>
            </a:r>
          </a:p>
          <a:p>
            <a:r>
              <a:rPr lang="pt-PT" dirty="0" err="1" smtClean="0">
                <a:solidFill>
                  <a:srgbClr val="FF0000"/>
                </a:solidFill>
              </a:rPr>
              <a:t>OPORTO</a:t>
            </a:r>
            <a:r>
              <a:rPr lang="pt-PT" dirty="0" smtClean="0">
                <a:solidFill>
                  <a:srgbClr val="FF0000"/>
                </a:solidFill>
              </a:rPr>
              <a:t>, 15 TO 17 </a:t>
            </a:r>
            <a:r>
              <a:rPr lang="pt-PT" dirty="0" err="1" smtClean="0">
                <a:solidFill>
                  <a:srgbClr val="FF0000"/>
                </a:solidFill>
              </a:rPr>
              <a:t>JULY</a:t>
            </a:r>
            <a:r>
              <a:rPr lang="pt-PT" dirty="0" smtClean="0">
                <a:solidFill>
                  <a:srgbClr val="FF0000"/>
                </a:solidFill>
              </a:rPr>
              <a:t> 2019</a:t>
            </a:r>
            <a:endParaRPr lang="pt-PT" dirty="0">
              <a:solidFill>
                <a:srgbClr val="FF0000"/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10813774" y="6356350"/>
            <a:ext cx="540026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C50E84B-A6D3-4230-B2A5-FF63C6DEDCF9}" type="slidenum">
              <a:rPr lang="pt-PT" smtClean="0"/>
              <a:pPr/>
              <a:t>‹nº›</a:t>
            </a:fld>
            <a:endParaRPr lang="pt-PT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0094" y="6294278"/>
            <a:ext cx="983107" cy="489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733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IBERIAN-LATIN-AMERICAN CONGRESS ON FIRE SAFETY – 5 CILASCI OPORTO, 15 TO 17 JULY 2019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E84B-A6D3-4230-B2A5-FF63C6DEDC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71364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IBERIAN-LATIN-AMERICAN CONGRESS ON FIRE SAFETY – 5 CILASCI OPORTO, 15 TO 17 JULY 2019</a:t>
            </a: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E84B-A6D3-4230-B2A5-FF63C6DEDC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76239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IBERIAN-LATIN-AMERICAN CONGRESS ON FIRE SAFETY – 5 CILASCI OPORTO, 15 TO 17 JULY 2019</a:t>
            </a:r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E84B-A6D3-4230-B2A5-FF63C6DEDC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98490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IBERIAN-LATIN-AMERICAN CONGRESS ON FIRE SAFETY – 5 CILASCI OPORTO, 15 TO 17 JULY 2019</a:t>
            </a:r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E84B-A6D3-4230-B2A5-FF63C6DEDC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84656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IBERIAN-LATIN-AMERICAN CONGRESS ON FIRE SAFETY – 5 CILASCI OPORTO, 15 TO 17 JULY 2019</a:t>
            </a:r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E84B-A6D3-4230-B2A5-FF63C6DEDC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81080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IBERIAN-LATIN-AMERICAN CONGRESS ON FIRE SAFETY – 5 CILASCI OPORTO, 15 TO 17 JULY 2019</a:t>
            </a: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E84B-A6D3-4230-B2A5-FF63C6DEDC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37465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IBERIAN-LATIN-AMERICAN CONGRESS ON FIRE SAFETY – 5 CILASCI OPORTO, 15 TO 17 JULY 2019</a:t>
            </a: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E84B-A6D3-4230-B2A5-FF63C6DEDC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29616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IBERIAN-LATIN-AMERICAN CONGRESS ON FIRE SAFETY – 5 CILASCI OPORTO, 15 TO 17 JULY 2019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0E84B-A6D3-4230-B2A5-FF63C6DEDC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3751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3856"/>
            <a:ext cx="9144000" cy="2387600"/>
          </a:xfrm>
        </p:spPr>
        <p:txBody>
          <a:bodyPr anchor="ctr" anchorCtr="0">
            <a:normAutofit/>
          </a:bodyPr>
          <a:lstStyle/>
          <a:p>
            <a:r>
              <a:rPr lang="en-GB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en-GB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45671" y="3602038"/>
            <a:ext cx="10700658" cy="1993692"/>
          </a:xfrm>
        </p:spPr>
        <p:txBody>
          <a:bodyPr>
            <a:no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Author 1, Author 2, Author 3</a:t>
            </a:r>
          </a:p>
          <a:p>
            <a:r>
              <a:rPr lang="en-GB" dirty="0" smtClean="0"/>
              <a:t>Iberian-</a:t>
            </a:r>
            <a:r>
              <a:rPr lang="en-GB" dirty="0" err="1" smtClean="0"/>
              <a:t>latin-american</a:t>
            </a:r>
            <a:r>
              <a:rPr lang="en-GB" dirty="0" smtClean="0"/>
              <a:t> Congress On Fire Safety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Porto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Portugal </a:t>
            </a:r>
          </a:p>
          <a:p>
            <a:endParaRPr lang="pt-PT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669" b="30304"/>
          <a:stretch/>
        </p:blipFill>
        <p:spPr>
          <a:xfrm>
            <a:off x="2994117" y="5595730"/>
            <a:ext cx="3101883" cy="1210582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5280" y="5718973"/>
            <a:ext cx="1749166" cy="9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753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E84B-A6D3-4230-B2A5-FF63C6DEDCF9}" type="slidenum">
              <a:rPr lang="pt-PT" smtClean="0"/>
              <a:pPr/>
              <a:t>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IBERIAN-LATIN-AMERICAN CONGRESS ON FIRE SAFETY</a:t>
            </a:r>
            <a:r>
              <a:rPr lang="pt-PT" smtClean="0"/>
              <a:t> – 5 CILASCI</a:t>
            </a:r>
          </a:p>
          <a:p>
            <a:r>
              <a:rPr lang="pt-PT" smtClean="0">
                <a:solidFill>
                  <a:srgbClr val="FF0000"/>
                </a:solidFill>
              </a:rPr>
              <a:t>OPORTO, 15 TO 17 JULY 2019</a:t>
            </a:r>
            <a:endParaRPr lang="pt-P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335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E84B-A6D3-4230-B2A5-FF63C6DEDCF9}" type="slidenum">
              <a:rPr lang="pt-PT" smtClean="0"/>
              <a:pPr/>
              <a:t>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IBERIAN-LATIN-AMERICAN CONGRESS ON FIRE SAFETY</a:t>
            </a:r>
            <a:r>
              <a:rPr lang="pt-PT" smtClean="0"/>
              <a:t> – 5 CILASCI</a:t>
            </a:r>
          </a:p>
          <a:p>
            <a:r>
              <a:rPr lang="pt-PT" smtClean="0">
                <a:solidFill>
                  <a:srgbClr val="FF0000"/>
                </a:solidFill>
              </a:rPr>
              <a:t>OPORTO, 15 TO 17 JULY 2019</a:t>
            </a:r>
            <a:endParaRPr lang="pt-P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858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E84B-A6D3-4230-B2A5-FF63C6DEDCF9}" type="slidenum">
              <a:rPr lang="pt-PT" smtClean="0"/>
              <a:pPr/>
              <a:t>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IBERIAN-LATIN-AMERICAN CONGRESS ON FIRE SAFETY</a:t>
            </a:r>
            <a:r>
              <a:rPr lang="pt-PT" smtClean="0"/>
              <a:t> – 5 CILASCI</a:t>
            </a:r>
          </a:p>
          <a:p>
            <a:r>
              <a:rPr lang="pt-PT" smtClean="0">
                <a:solidFill>
                  <a:srgbClr val="FF0000"/>
                </a:solidFill>
              </a:rPr>
              <a:t>OPORTO, 15 TO 17 JULY 2019</a:t>
            </a:r>
            <a:endParaRPr lang="pt-P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8790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64</Words>
  <Application>Microsoft Office PowerPoint</Application>
  <PresentationFormat>Ecrã Panorâmico</PresentationFormat>
  <Paragraphs>14</Paragraphs>
  <Slides>4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do Office</vt:lpstr>
      <vt:lpstr>TITLE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Paulo Piloto</dc:creator>
  <cp:lastModifiedBy>Paulo Piloto</cp:lastModifiedBy>
  <cp:revision>11</cp:revision>
  <dcterms:created xsi:type="dcterms:W3CDTF">2018-10-01T23:00:16Z</dcterms:created>
  <dcterms:modified xsi:type="dcterms:W3CDTF">2018-10-01T23:26:08Z</dcterms:modified>
</cp:coreProperties>
</file>